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0" r:id="rId4"/>
    <p:sldId id="271" r:id="rId5"/>
    <p:sldId id="272" r:id="rId6"/>
    <p:sldId id="273" r:id="rId7"/>
    <p:sldId id="274" r:id="rId8"/>
    <p:sldId id="275" r:id="rId9"/>
    <p:sldId id="268" r:id="rId10"/>
    <p:sldId id="269" r:id="rId11"/>
    <p:sldId id="277" r:id="rId12"/>
    <p:sldId id="278" r:id="rId13"/>
    <p:sldId id="279" r:id="rId14"/>
    <p:sldId id="280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AFB-2B03-4AAA-BA6E-C215676C3A5F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7F87-E712-40DC-B9C7-06348737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5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AFB-2B03-4AAA-BA6E-C215676C3A5F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7F87-E712-40DC-B9C7-06348737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1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AFB-2B03-4AAA-BA6E-C215676C3A5F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7F87-E712-40DC-B9C7-06348737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5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AFB-2B03-4AAA-BA6E-C215676C3A5F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7F87-E712-40DC-B9C7-06348737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0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AFB-2B03-4AAA-BA6E-C215676C3A5F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7F87-E712-40DC-B9C7-06348737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5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AFB-2B03-4AAA-BA6E-C215676C3A5F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7F87-E712-40DC-B9C7-06348737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AFB-2B03-4AAA-BA6E-C215676C3A5F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7F87-E712-40DC-B9C7-06348737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5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AFB-2B03-4AAA-BA6E-C215676C3A5F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7F87-E712-40DC-B9C7-06348737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4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AFB-2B03-4AAA-BA6E-C215676C3A5F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7F87-E712-40DC-B9C7-06348737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9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AFB-2B03-4AAA-BA6E-C215676C3A5F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7F87-E712-40DC-B9C7-06348737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6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4AFB-2B03-4AAA-BA6E-C215676C3A5F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7F87-E712-40DC-B9C7-06348737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2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64AFB-2B03-4AAA-BA6E-C215676C3A5F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E7F87-E712-40DC-B9C7-06348737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2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Common Core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Viewed through the prism of the Revised Bloom’s Taxonomy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9400"/>
            <a:ext cx="867568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609600"/>
            <a:ext cx="92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4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9400"/>
            <a:ext cx="867568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609600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HS: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2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9400"/>
            <a:ext cx="867568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609600"/>
            <a:ext cx="1494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HS: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9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9400"/>
            <a:ext cx="867568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609600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HS: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3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9400"/>
            <a:ext cx="867568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609600"/>
            <a:ext cx="137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HS: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3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9400"/>
            <a:ext cx="867568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609600"/>
            <a:ext cx="126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HS: Algebra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4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9400"/>
            <a:ext cx="867568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609600"/>
            <a:ext cx="140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Kindergarten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9400"/>
            <a:ext cx="867568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609600"/>
            <a:ext cx="92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8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9400"/>
            <a:ext cx="867568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609600"/>
            <a:ext cx="92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1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9400"/>
            <a:ext cx="867568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609600"/>
            <a:ext cx="92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9400"/>
            <a:ext cx="867568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609600"/>
            <a:ext cx="92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5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9400"/>
            <a:ext cx="867568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609600"/>
            <a:ext cx="92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5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9400"/>
            <a:ext cx="867568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609600"/>
            <a:ext cx="92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7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9400"/>
            <a:ext cx="867568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609600"/>
            <a:ext cx="92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1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44</Words>
  <Application>Microsoft Office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Common Core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John Fisher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Green, Kris</dc:creator>
  <cp:lastModifiedBy>Green, Kris</cp:lastModifiedBy>
  <cp:revision>12</cp:revision>
  <dcterms:created xsi:type="dcterms:W3CDTF">2012-02-15T21:07:23Z</dcterms:created>
  <dcterms:modified xsi:type="dcterms:W3CDTF">2012-02-15T21:33:43Z</dcterms:modified>
</cp:coreProperties>
</file>